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E537-608D-2049-AC90-DEE889F5BD99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8E17-89F7-8B42-A833-637F653D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32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E537-608D-2049-AC90-DEE889F5BD99}" type="datetimeFigureOut">
              <a:rPr lang="en-US" smtClean="0"/>
              <a:t>7/12/19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8E17-89F7-8B42-A833-637F653D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6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E537-608D-2049-AC90-DEE889F5BD99}" type="datetimeFigureOut">
              <a:rPr lang="en-US" smtClean="0"/>
              <a:t>7/12/19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8E17-89F7-8B42-A833-637F653D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43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E537-608D-2049-AC90-DEE889F5BD99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8E17-89F7-8B42-A833-637F653D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2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E537-608D-2049-AC90-DEE889F5BD99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8E17-89F7-8B42-A833-637F653D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98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E537-608D-2049-AC90-DEE889F5BD99}" type="datetimeFigureOut">
              <a:rPr lang="en-US" smtClean="0"/>
              <a:t>7/12/19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8E17-89F7-8B42-A833-637F653D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6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E537-608D-2049-AC90-DEE889F5BD99}" type="datetimeFigureOut">
              <a:rPr lang="en-US" smtClean="0"/>
              <a:t>7/12/19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8E17-89F7-8B42-A833-637F653D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9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E537-608D-2049-AC90-DEE889F5BD99}" type="datetimeFigureOut">
              <a:rPr lang="en-US" smtClean="0"/>
              <a:t>7/12/19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8E17-89F7-8B42-A833-637F653D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03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E537-608D-2049-AC90-DEE889F5BD99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8E17-89F7-8B42-A833-637F653D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7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E537-608D-2049-AC90-DEE889F5BD99}" type="datetimeFigureOut">
              <a:rPr lang="en-US" smtClean="0"/>
              <a:t>7/12/19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8E17-89F7-8B42-A833-637F653D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E537-608D-2049-AC90-DEE889F5BD99}" type="datetimeFigureOut">
              <a:rPr lang="en-US" smtClean="0"/>
              <a:t>7/12/19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8E17-89F7-8B42-A833-637F653D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95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3BD5E537-608D-2049-AC90-DEE889F5BD99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C15D8E17-89F7-8B42-A833-637F653D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147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E1CB-DF0C-0141-9C58-D715E25DB3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Forecasting Global Warming and its Effects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9E9128-9412-454B-A3E0-DD9E37412E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13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D543-6360-644A-924F-92831BA1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85221-CE46-114D-B1E2-BFD5AF54B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 data to improve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greenhouse gases to estimate performance of mitigation efforts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applications to spread awareness of additional aspects of climate 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29137-A43E-0E45-BC3B-0798D69D5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543" y="717078"/>
            <a:ext cx="7864133" cy="53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1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EF2EA5-3F92-2347-AA29-3FDE09AD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97220F-B95B-874D-97DD-17ABC405B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63142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04F0-2D02-6B41-AEAF-4E66ED85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/>
              <a:t>Purpose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E61546-5D05-354B-99D1-69FACBD2D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Overwhelming scientific consensus, yet skepticism in general public.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Greenhouse Gas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Critical tipping points and Hothouse Climate State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BC460C-C3BA-D246-945E-79F419886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077" y="705254"/>
            <a:ext cx="8085330" cy="544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4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5BBF-74E7-694B-8D3C-87EE5450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Critical Tipping Points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E051A7-16FB-CA47-9B3D-1754F115B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Temperature Anomaly: +2.0 C</a:t>
            </a:r>
          </a:p>
          <a:p>
            <a:r>
              <a:rPr lang="en-US" dirty="0"/>
              <a:t>Atmospheric CO</a:t>
            </a:r>
            <a:r>
              <a:rPr lang="en-US" baseline="-25000" dirty="0"/>
              <a:t>2</a:t>
            </a:r>
            <a:r>
              <a:rPr lang="en-US" dirty="0"/>
              <a:t> Conc.: 450 ppm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E6658A-B940-D446-BAE1-1FA0813F9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308" y="2918641"/>
            <a:ext cx="8370277" cy="39393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BEE51C-CCCF-CF4A-B7C5-68B1743F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308" y="0"/>
            <a:ext cx="8370277" cy="315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11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1038B1-AD90-DA43-94D0-A1959165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/>
              <a:t>Methodology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FB577-7E5C-9A42-BAD2-322C6B501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Various data sources (NASA, EPA, NOAA,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Granger Causality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and forecast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DED9D97-0277-9C4E-BFF4-C1D431F12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511752"/>
              </p:ext>
            </p:extLst>
          </p:nvPr>
        </p:nvGraphicFramePr>
        <p:xfrm>
          <a:off x="3555999" y="1727200"/>
          <a:ext cx="8127999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035337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565590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81965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Climate Change 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516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Global Temperature Anomaly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560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 Ice Extent (N. Hemisphere)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117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 Ice Extent (S. Hemisphere)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95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884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Atmospheric CO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 Conc.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63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Atmospheric CH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 Conc.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08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348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D6FA-A468-4E4B-A258-9FDB5B46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Global Average Temperature Anomaly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774D9CB-1C6D-4042-BE91-8729A628B88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460" b="6460"/>
          <a:stretch>
            <a:fillRect/>
          </a:stretch>
        </p:blipFill>
        <p:spPr>
          <a:xfrm>
            <a:off x="3859786" y="539262"/>
            <a:ext cx="0" cy="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38F18-7F7C-BF41-AA84-B0765E5E0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Critical value: +2.0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Rate of increase: 0.0256 C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Projected to reach critical value in 2081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2D1A4-06F5-CE4D-BC21-24957AFC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915" y="516973"/>
            <a:ext cx="7551031" cy="56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47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2952-D916-184A-BCCE-59A78064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Sea Ice Extent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B7BD8-779F-A246-8736-4275AC73F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Reflects 50% - 70% solar radiation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Rises in global temperature anomaly granger-cause decreases in sea ice extent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 of 4.383 million km</a:t>
            </a:r>
            <a:r>
              <a:rPr lang="en-US" baseline="30000" dirty="0"/>
              <a:t>2</a:t>
            </a:r>
            <a:r>
              <a:rPr lang="en-US" dirty="0"/>
              <a:t> over 40 years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18163B-2413-4742-B20D-3A032FD5E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184" y="685537"/>
            <a:ext cx="8381514" cy="4676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4CF8AF-F183-F142-8D7A-B0D1FA4BB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184" y="3036277"/>
            <a:ext cx="8381514" cy="313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31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FAA1-3E93-A347-BD3D-5E7294D4E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Rising Sea Levels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262D1-6D94-3844-9947-7AE1CCDD1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Archimedes Principle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GRANGER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RATE OF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Immediate threat to agricultural, residential, and commercial infrastructure in coastal regions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0B040C-C0F0-3A4E-9123-B416F531E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138" y="679816"/>
            <a:ext cx="8512830" cy="54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16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A441-9B3F-B147-99CF-E8B0BC6E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Estimating Human Cost of Rising Sea Levels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F1449-4A4D-DE40-BC37-5705AB966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2010 Population estimates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0.1m rise by 4/2029 </a:t>
            </a:r>
            <a:r>
              <a:rPr lang="en-US" dirty="0">
                <a:sym typeface="Wingdings" pitchFamily="2" charset="2"/>
              </a:rPr>
              <a:t> 5.9 million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0.5m rise by 5/2141  29.4 million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1m rise by 6/2239  58.8 </a:t>
            </a:r>
            <a:r>
              <a:rPr lang="en-US">
                <a:sym typeface="Wingdings" pitchFamily="2" charset="2"/>
              </a:rPr>
              <a:t>million people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9DBD6E-37F5-9F4E-A002-83AD994C8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014" y="656492"/>
            <a:ext cx="8510954" cy="554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26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F041FF-BA04-F146-AAE6-F7DA51159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2600" dirty="0"/>
              <a:t>Recommendations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145821-F72F-F544-B568-C84E5541C2D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819D87-8636-6947-A8FC-D1F0C1617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Increase public awareness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Describe impact to humanity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 Greenhouse Gases</a:t>
            </a:r>
          </a:p>
        </p:txBody>
      </p:sp>
      <p:pic>
        <p:nvPicPr>
          <p:cNvPr id="9" name="Online Media 8" descr="app_demo.mov">
            <a:hlinkClick r:id="" action="ppaction://media"/>
            <a:extLst>
              <a:ext uri="{FF2B5EF4-FFF2-40B4-BE49-F238E27FC236}">
                <a16:creationId xmlns:a16="http://schemas.microsoft.com/office/drawing/2014/main" id="{429F1D66-1782-0B48-B02A-9171E03B72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7581" y="656491"/>
            <a:ext cx="8621356" cy="555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7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{CE8C31A9-0D43-5849-8CA7-E0322CB365E8}tf10001124</Template>
  <TotalTime>157</TotalTime>
  <Words>265</Words>
  <Application>Microsoft Macintosh PowerPoint</Application>
  <PresentationFormat>Widescreen</PresentationFormat>
  <Paragraphs>61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Corbel</vt:lpstr>
      <vt:lpstr>Wingdings 2</vt:lpstr>
      <vt:lpstr>Frame</vt:lpstr>
      <vt:lpstr>Forecasting Global Warming and its Effects</vt:lpstr>
      <vt:lpstr>Purpose  </vt:lpstr>
      <vt:lpstr>Critical Tipping Points</vt:lpstr>
      <vt:lpstr>Methodology</vt:lpstr>
      <vt:lpstr>Global Average Temperature Anomaly</vt:lpstr>
      <vt:lpstr>Sea Ice Extent</vt:lpstr>
      <vt:lpstr>Rising Sea Levels</vt:lpstr>
      <vt:lpstr>Estimating Human Cost of Rising Sea Levels</vt:lpstr>
      <vt:lpstr>Recommendations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Global Warming and its Effects</dc:title>
  <dc:creator>Katherine Pokrass</dc:creator>
  <cp:lastModifiedBy>Katherine Pokrass</cp:lastModifiedBy>
  <cp:revision>13</cp:revision>
  <dcterms:created xsi:type="dcterms:W3CDTF">2019-07-12T13:12:04Z</dcterms:created>
  <dcterms:modified xsi:type="dcterms:W3CDTF">2019-07-12T15:49:32Z</dcterms:modified>
</cp:coreProperties>
</file>